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8"/>
  </p:notesMasterIdLst>
  <p:sldIdLst>
    <p:sldId id="294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29/09/2022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625305" y="536986"/>
            <a:ext cx="3230702" cy="217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DIFERENÇAS WIFI DOMÉSTICO  COORPORATIVO,  NOVIDADES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57F7BC-0425-4B53-92DF-DFA922D2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CC8632-21F2-4578-83DD-02178873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49170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FFCAF7-DAEE-4339-8539-DE00EA65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17057"/>
            <a:ext cx="6096000" cy="17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101A3A-FDB3-472A-8B37-86D8FF52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9077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2468F0E-4FEC-41F7-86A8-9AF8D532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7765"/>
            <a:ext cx="6096000" cy="271732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AFE495E-EBAB-4B0E-AFC2-A3977E8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5999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32724-C939-4C80-AD45-BCA3EA0D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F7E970-0ED0-49F3-BD54-33C7C07E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6000" cy="25361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280B53-34A9-4099-A949-95D8A5D6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6167"/>
            <a:ext cx="6096000" cy="40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E87AF24-B626-4CBA-A92B-A4CE37CB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33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B3E7B6-7E0F-48F8-8E7E-13457096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B52A9A-6A19-4B16-A56F-E88FADF8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5029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6DC84E-BB52-4829-A34D-E1940F8F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29201"/>
            <a:ext cx="6096000" cy="15786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C52E493-5B17-460D-A30E-45A73FD38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5999" cy="42614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30368C-043A-40DE-A987-CE448155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61449"/>
            <a:ext cx="6095999" cy="23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4B5B6FD-67A2-4B06-B8BC-A38F4EF8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423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0880BB-CF7E-4E3F-8F89-7287523E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0943CA-78F6-4FAF-9FB6-BD73E9A6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94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9F8B2C-9903-4B01-B2CC-D6B1648C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457"/>
            <a:ext cx="12192000" cy="53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2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1E3BE52-2288-4B9F-A6BB-83E949CC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9813EE-44D6-49FD-AE10-32B077AC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1DC45E-E999-471A-9044-B821AC86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16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FB9E40-6D3C-4337-A86F-AE664BC9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A0E2EC-65C9-405A-A189-3D1ACD3E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096000" cy="44771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149F8C-148C-4D7D-9C0C-C06A28D4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7107"/>
            <a:ext cx="6096000" cy="21479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9F6ECC4-D130-4F9C-B7A6-BB59CB19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-1"/>
            <a:ext cx="6095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1EBCC8-8A1E-420E-BB3B-216C2966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21B520-D765-41EF-9B34-49BB0EE2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9CEB13-4CD1-4E21-A24E-AD2F0577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59920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69594B-B9C2-4AA5-8892-0627B21F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7638"/>
            <a:ext cx="6095999" cy="6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0F54190-D596-4CB5-BE1D-2120AC3E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7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D8BB63-8003-475C-82AA-F8A68F14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6000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4F97BF-9657-4AF0-BE3A-8862D7EB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423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2B36E7-F21D-4F97-A0EF-8BB9EF26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0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6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69</cp:revision>
  <dcterms:created xsi:type="dcterms:W3CDTF">2021-01-29T11:30:57Z</dcterms:created>
  <dcterms:modified xsi:type="dcterms:W3CDTF">2022-09-29T13:22:10Z</dcterms:modified>
</cp:coreProperties>
</file>